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0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22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4358-3972-4E49-842F-F463A3F58FB9}" type="datetimeFigureOut">
              <a:rPr lang="de-AT" smtClean="0"/>
              <a:t>09.11.20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55083-2EAB-4CE2-B062-A0EE1F479F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836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AF553BE-93B7-426E-98FA-DF312760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86BC-6939-4B75-8076-DD7A0BD080A2}" type="datetime1">
              <a:rPr lang="de-AT" smtClean="0"/>
              <a:t>09.11.20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45D450-63FF-4494-86EF-1CEAD8FB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C17EAD-9050-48B7-879F-B0027513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125CDF3-E82A-4D74-B750-5644BE49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556792"/>
            <a:ext cx="11521279" cy="4752527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6A50F4D-5A08-42EC-8D5A-D4DFF8085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-2508"/>
            <a:ext cx="5760640" cy="112725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780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8C99-2DF6-43DD-81ED-1A459EAC78C2}" type="datetime1">
              <a:rPr lang="de-AT" smtClean="0"/>
              <a:t>09.11.20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118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1560576"/>
            <a:ext cx="2743200" cy="489276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560576"/>
            <a:ext cx="8026400" cy="489276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803C-D421-4919-B52D-7470B5194A12}" type="datetime1">
              <a:rPr lang="de-AT" smtClean="0"/>
              <a:t>09.11.20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220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6176" y="1501775"/>
            <a:ext cx="10936224" cy="1470025"/>
          </a:xfrm>
          <a:noFill/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6176" y="3227832"/>
            <a:ext cx="10936224" cy="17526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54E8DF5-5DFB-43C0-A951-F7575148F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482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B88D1-0F0D-4C60-B95C-798410F5790F}" type="datetime1">
              <a:rPr lang="de-AT" smtClean="0"/>
              <a:t>09.11.20</a:t>
            </a:fld>
            <a:endParaRPr lang="de-AT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306CC7A-BFB8-4F78-86FB-B8DBA2576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482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© A. Rausch, R. Kurzweil, C. Höltl</a:t>
            </a:r>
            <a:endParaRPr lang="de-AT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EEECC6F-7145-42EF-A290-CF8294CFD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4482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21477-A888-4FFA-BAF8-9DE434169A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706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483105"/>
            <a:ext cx="109728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2906713"/>
            <a:ext cx="109728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7C1694B-EF25-42FE-88C8-020AA763E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482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708B-36E3-4C14-B3D5-4CD98FA9E55E}" type="datetime1">
              <a:rPr lang="de-AT" smtClean="0"/>
              <a:t>09.11.20</a:t>
            </a:fld>
            <a:endParaRPr lang="de-AT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3923814A-8B4F-48A8-AEEF-97AA1068F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482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© A. Rausch, R. Kurzweil, C. Höltl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F7F2994-FFDF-44C9-A19B-8CC728977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4482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21477-A888-4FFA-BAF8-9DE434169A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235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901952"/>
            <a:ext cx="10972800" cy="612648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2514600"/>
            <a:ext cx="5384800" cy="39387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2514600"/>
            <a:ext cx="5384800" cy="39387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448256"/>
            <a:ext cx="2844800" cy="365125"/>
          </a:xfrm>
        </p:spPr>
        <p:txBody>
          <a:bodyPr/>
          <a:lstStyle/>
          <a:p>
            <a:fld id="{06829DFE-BF4C-45A8-BD5B-E8B6BD4DC926}" type="datetime1">
              <a:rPr lang="de-AT" smtClean="0"/>
              <a:t>09.11.20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448256"/>
            <a:ext cx="3860800" cy="365125"/>
          </a:xfrm>
        </p:spPr>
        <p:txBody>
          <a:bodyPr/>
          <a:lstStyle/>
          <a:p>
            <a:r>
              <a:rPr lang="de-AT"/>
              <a:t>© A. Rausch, R. Kurzweil, C. Höltl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448256"/>
            <a:ext cx="2844800" cy="365125"/>
          </a:xfrm>
        </p:spPr>
        <p:txBody>
          <a:bodyPr/>
          <a:lstStyle/>
          <a:p>
            <a:fld id="{4E921477-A888-4FFA-BAF8-9DE434169A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576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597" y="2615188"/>
            <a:ext cx="5386917" cy="57606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3291840"/>
            <a:ext cx="5386917" cy="3161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096000" y="2615188"/>
            <a:ext cx="5486400" cy="57606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096000" y="3291840"/>
            <a:ext cx="5486403" cy="31564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D4BA-8479-4885-AAFB-AF80F2D5D8A7}" type="datetime1">
              <a:rPr lang="de-AT" smtClean="0"/>
              <a:t>09.11.20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388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603248"/>
            <a:ext cx="109728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448256"/>
            <a:ext cx="2844800" cy="365125"/>
          </a:xfrm>
        </p:spPr>
        <p:txBody>
          <a:bodyPr/>
          <a:lstStyle/>
          <a:p>
            <a:fld id="{4A0630B4-32DF-43EA-976D-68149DE9C9DE}" type="datetime1">
              <a:rPr lang="de-AT" smtClean="0"/>
              <a:t>09.11.20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448256"/>
            <a:ext cx="3860800" cy="365125"/>
          </a:xfrm>
        </p:spPr>
        <p:txBody>
          <a:bodyPr/>
          <a:lstStyle/>
          <a:p>
            <a:r>
              <a:rPr lang="de-AT"/>
              <a:t>© A. Rausch, R. Kurzweil, C. Höltl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448256"/>
            <a:ext cx="2844800" cy="365125"/>
          </a:xfrm>
        </p:spPr>
        <p:txBody>
          <a:bodyPr/>
          <a:lstStyle/>
          <a:p>
            <a:fld id="{4E921477-A888-4FFA-BAF8-9DE434169A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12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9600" y="6448256"/>
            <a:ext cx="2844800" cy="365125"/>
          </a:xfrm>
        </p:spPr>
        <p:txBody>
          <a:bodyPr/>
          <a:lstStyle/>
          <a:p>
            <a:fld id="{562E998F-F869-4963-92CC-DFCE9AAAD958}" type="datetime1">
              <a:rPr lang="de-AT" smtClean="0"/>
              <a:t>09.11.20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5600" y="6448256"/>
            <a:ext cx="3860800" cy="365125"/>
          </a:xfrm>
        </p:spPr>
        <p:txBody>
          <a:bodyPr/>
          <a:lstStyle/>
          <a:p>
            <a:r>
              <a:rPr lang="de-AT"/>
              <a:t>© A. Rausch, R. Kurzweil, C. Höltl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37600" y="6448256"/>
            <a:ext cx="2844800" cy="365125"/>
          </a:xfrm>
        </p:spPr>
        <p:txBody>
          <a:bodyPr/>
          <a:lstStyle/>
          <a:p>
            <a:fld id="{4E921477-A888-4FFA-BAF8-9DE434169A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880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610766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1762272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762274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448256"/>
            <a:ext cx="2844800" cy="365125"/>
          </a:xfrm>
        </p:spPr>
        <p:txBody>
          <a:bodyPr/>
          <a:lstStyle/>
          <a:p>
            <a:fld id="{1A6C1409-D183-467B-8DCF-8151E22D1593}" type="datetime1">
              <a:rPr lang="de-AT" smtClean="0"/>
              <a:t>09.11.20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834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9445" y="4941168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499445" y="1524000"/>
            <a:ext cx="7315200" cy="335550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99445" y="5517232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075B-74EE-4322-B474-5A1993627F55}" type="datetime1">
              <a:rPr lang="de-AT" smtClean="0"/>
              <a:t>09.11.20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598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793D591-504D-4E7A-A469-2F6B19EAF9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33" y="-4394"/>
            <a:ext cx="8980967" cy="5347873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4482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D86BC-6939-4B75-8076-DD7A0BD080A2}" type="datetime1">
              <a:rPr lang="de-AT" smtClean="0"/>
              <a:t>09.11.20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4482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© A. Rausch, R. Kurzweil, C. Höltl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FAD36F3-7E71-4ABA-A255-FFA9C1E9D0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4" y="450609"/>
            <a:ext cx="10931956" cy="102502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4482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21477-A888-4FFA-BAF8-9DE434169AF7}" type="slidenum">
              <a:rPr lang="de-AT" smtClean="0"/>
              <a:t>‹Nr.›</a:t>
            </a:fld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2514600"/>
            <a:ext cx="10972800" cy="3938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1877568"/>
            <a:ext cx="10972800" cy="63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5945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3300" b="1" kern="1200">
          <a:solidFill>
            <a:srgbClr val="9E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bsbau.at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9B6E0-BD01-4F6F-8647-40959CDD4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5600" y="1501775"/>
            <a:ext cx="9086800" cy="1470025"/>
          </a:xfrm>
        </p:spPr>
        <p:txBody>
          <a:bodyPr/>
          <a:lstStyle/>
          <a:p>
            <a:r>
              <a:rPr lang="de-AT" dirty="0"/>
              <a:t>Einstieg in die digitale Welt der BS Bau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2B4DDE-2639-47E3-9AA5-8B0900A1D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AT" dirty="0"/>
          </a:p>
          <a:p>
            <a:r>
              <a:rPr lang="de-AT" dirty="0"/>
              <a:t>Digitaler Stundenplan</a:t>
            </a:r>
          </a:p>
          <a:p>
            <a:r>
              <a:rPr lang="de-AT" b="1" dirty="0" err="1"/>
              <a:t>WebUntis</a:t>
            </a:r>
            <a:endParaRPr lang="de-AT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C35E68-63A7-4B2C-BF80-387D74C923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A41420-C0BD-4629-9564-89A4FF76EE77}" type="datetime1">
              <a:rPr lang="de-AT" smtClean="0"/>
              <a:t>09.11.20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9E62E4-B675-4A22-A7DA-D816CB397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FF3A0-ECB7-4571-B226-7491EC7EF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1</a:t>
            </a:fld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A3E2AEA-9D49-40B5-B0A3-5072273C9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14" y="2471271"/>
            <a:ext cx="7151228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FA13E2D-37DB-4BE2-9A9C-B3D8E724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86BC-6939-4B75-8076-DD7A0BD080A2}" type="datetime1">
              <a:rPr lang="de-AT" smtClean="0"/>
              <a:t>09.11.20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8B6C94-C0DC-4475-9D1E-E539C4E4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32644A-7382-436C-9980-462F716A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10</a:t>
            </a:fld>
            <a:endParaRPr lang="de-AT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20992AB-3B52-46ED-A461-D2E41CFA6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Die zugehörige App heißt </a:t>
            </a:r>
            <a:r>
              <a:rPr lang="de-AT" b="1" dirty="0"/>
              <a:t>UntisMobile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und ist sowohl für Android als auch Apple erhältlich: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Die Gratisversion der Apps </a:t>
            </a:r>
          </a:p>
          <a:p>
            <a:pPr marL="0" indent="0">
              <a:buNone/>
            </a:pPr>
            <a:r>
              <a:rPr lang="de-AT" dirty="0"/>
              <a:t>ist vollkommend ausreichend! 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98EF1B5-4470-4640-977B-14BEDBC7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WebUntis am Smartphone</a:t>
            </a:r>
          </a:p>
        </p:txBody>
      </p:sp>
      <p:pic>
        <p:nvPicPr>
          <p:cNvPr id="7" name="Picture 116">
            <a:extLst>
              <a:ext uri="{FF2B5EF4-FFF2-40B4-BE49-F238E27FC236}">
                <a16:creationId xmlns:a16="http://schemas.microsoft.com/office/drawing/2014/main" id="{8E533F51-95DF-43BB-ACD3-E5F4915A9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5999" y="2780490"/>
            <a:ext cx="1823776" cy="3240000"/>
          </a:xfrm>
          <a:prstGeom prst="rect">
            <a:avLst/>
          </a:prstGeom>
          <a:noFill/>
        </p:spPr>
      </p:pic>
      <p:pic>
        <p:nvPicPr>
          <p:cNvPr id="8" name="Picture 117">
            <a:extLst>
              <a:ext uri="{FF2B5EF4-FFF2-40B4-BE49-F238E27FC236}">
                <a16:creationId xmlns:a16="http://schemas.microsoft.com/office/drawing/2014/main" id="{0197EB50-9249-47E4-A4E4-A6FE8B442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2344" y="2780490"/>
            <a:ext cx="1823776" cy="32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76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EADAC6F-5584-4709-9A13-1DD99AB71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1628800"/>
            <a:ext cx="4680519" cy="154302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C7EC23-078D-4206-8550-E2E55AA3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86BC-6939-4B75-8076-DD7A0BD080A2}" type="datetime1">
              <a:rPr lang="de-AT" smtClean="0"/>
              <a:t>09.11.20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74D1F5-FFF4-4D1F-8621-1CB39020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0DEADE-D3B7-4224-BA55-4062570C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11</a:t>
            </a:fld>
            <a:endParaRPr lang="de-AT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29984C5-0FBD-4315-8B49-F908B40C9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dirty="0"/>
              <a:t>Ihre Schule finden Sie mit der Eingabe </a:t>
            </a:r>
            <a:r>
              <a:rPr lang="de-AT" dirty="0" err="1"/>
              <a:t>bsbau</a:t>
            </a:r>
            <a:endParaRPr lang="de-AT" dirty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dirty="0"/>
              <a:t>Der Benutzername besteht aus dem </a:t>
            </a:r>
            <a:br>
              <a:rPr lang="de-AT" sz="2000" dirty="0"/>
            </a:br>
            <a:r>
              <a:rPr lang="de-AT" sz="2000" dirty="0"/>
              <a:t>Familiennamen in Großbuchstaben max. 6 Buchstaben </a:t>
            </a:r>
            <a:br>
              <a:rPr lang="de-AT" sz="2000" dirty="0"/>
            </a:br>
            <a:r>
              <a:rPr lang="de-AT" sz="2000" dirty="0"/>
              <a:t>und den ersten 3 Buchstaben des Vornamens. </a:t>
            </a:r>
          </a:p>
          <a:p>
            <a:pPr marL="0" indent="0">
              <a:buNone/>
            </a:pPr>
            <a:r>
              <a:rPr lang="de-AT" dirty="0"/>
              <a:t>Zum Beispiel: </a:t>
            </a:r>
          </a:p>
          <a:p>
            <a:pPr marL="0" indent="0">
              <a:buNone/>
            </a:pPr>
            <a:r>
              <a:rPr lang="de-AT" dirty="0"/>
              <a:t> </a:t>
            </a:r>
          </a:p>
          <a:p>
            <a:pPr marL="0" indent="0">
              <a:buNone/>
            </a:pPr>
            <a:r>
              <a:rPr lang="de-AT" dirty="0"/>
              <a:t>Benutzername für Herrn HOCHMEYER Philipp:	</a:t>
            </a:r>
            <a:r>
              <a:rPr lang="de-AT" b="1" dirty="0" err="1">
                <a:solidFill>
                  <a:srgbClr val="0070C0"/>
                </a:solidFill>
              </a:rPr>
              <a:t>HOCHMEPhi</a:t>
            </a:r>
            <a:r>
              <a:rPr lang="de-AT" dirty="0"/>
              <a:t> </a:t>
            </a:r>
          </a:p>
          <a:p>
            <a:pPr marL="0" indent="0">
              <a:buNone/>
            </a:pPr>
            <a:r>
              <a:rPr lang="de-AT" dirty="0"/>
              <a:t>Benutzername für Frau SCHINDLER Doris:			</a:t>
            </a:r>
            <a:r>
              <a:rPr lang="de-AT" b="1" dirty="0" err="1">
                <a:solidFill>
                  <a:srgbClr val="0070C0"/>
                </a:solidFill>
              </a:rPr>
              <a:t>SCHINDDor</a:t>
            </a:r>
            <a:r>
              <a:rPr lang="de-AT" dirty="0"/>
              <a:t> </a:t>
            </a:r>
          </a:p>
          <a:p>
            <a:pPr marL="0" indent="0">
              <a:buNone/>
            </a:pPr>
            <a:r>
              <a:rPr lang="de-AT" dirty="0"/>
              <a:t>(Umlaute wie </a:t>
            </a:r>
            <a:r>
              <a:rPr lang="de-AT" dirty="0" err="1"/>
              <a:t>ü</a:t>
            </a:r>
            <a:r>
              <a:rPr lang="de-AT" dirty="0"/>
              <a:t> werden zu </a:t>
            </a:r>
            <a:r>
              <a:rPr lang="de-AT" dirty="0" err="1"/>
              <a:t>ue</a:t>
            </a:r>
            <a:r>
              <a:rPr lang="de-AT" dirty="0"/>
              <a:t>, ö zu </a:t>
            </a:r>
            <a:r>
              <a:rPr lang="de-AT" dirty="0" err="1"/>
              <a:t>oe</a:t>
            </a:r>
            <a:r>
              <a:rPr lang="de-AT" dirty="0"/>
              <a:t>.)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77318B5-8F34-45ED-915E-6E5A6D51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WebUntis am Smartphone</a:t>
            </a:r>
          </a:p>
        </p:txBody>
      </p:sp>
    </p:spTree>
    <p:extLst>
      <p:ext uri="{BB962C8B-B14F-4D97-AF65-F5344CB8AC3E}">
        <p14:creationId xmlns:p14="http://schemas.microsoft.com/office/powerpoint/2010/main" val="386057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6DBF977-8509-4669-92AD-AD5C4FB03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94" t="16790" r="62403" b="46310"/>
          <a:stretch/>
        </p:blipFill>
        <p:spPr>
          <a:xfrm>
            <a:off x="767408" y="1700807"/>
            <a:ext cx="4687721" cy="446449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2213F6-6946-4488-BE31-283FBE2E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86BC-6939-4B75-8076-DD7A0BD080A2}" type="datetime1">
              <a:rPr lang="de-AT" smtClean="0"/>
              <a:t>09.11.20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CA2EB3-F9F2-4E7B-8914-433CAE95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6E35E8-1738-4801-909D-E1C4B60D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12</a:t>
            </a:fld>
            <a:endParaRPr lang="de-AT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6A2B10B-D822-4E99-A549-11A6CA2F5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r">
              <a:buNone/>
            </a:pPr>
            <a:r>
              <a:rPr lang="de-AT" dirty="0"/>
              <a:t>Das Startpasswort lautet: </a:t>
            </a:r>
            <a:r>
              <a:rPr lang="de-AT" b="1" dirty="0" err="1">
                <a:solidFill>
                  <a:srgbClr val="0070C0"/>
                </a:solidFill>
              </a:rPr>
              <a:t>bsbau</a:t>
            </a:r>
            <a:r>
              <a:rPr lang="de-AT" dirty="0"/>
              <a:t> </a:t>
            </a:r>
          </a:p>
          <a:p>
            <a:pPr marL="0" indent="0" algn="r">
              <a:buNone/>
            </a:pPr>
            <a:r>
              <a:rPr lang="de-AT" dirty="0"/>
              <a:t>(Muss beim Ersteinstieg geändert werden.)</a:t>
            </a:r>
          </a:p>
          <a:p>
            <a:pPr marL="0" indent="0" algn="r">
              <a:buNone/>
            </a:pPr>
            <a:endParaRPr lang="de-AT" dirty="0"/>
          </a:p>
          <a:p>
            <a:pPr marL="0" indent="0" algn="r">
              <a:buNone/>
            </a:pPr>
            <a:endParaRPr lang="de-AT" dirty="0"/>
          </a:p>
          <a:p>
            <a:pPr marL="0" indent="0" algn="r">
              <a:buNone/>
            </a:pPr>
            <a:r>
              <a:rPr lang="de-AT" dirty="0">
                <a:hlinkClick r:id="rId3" action="ppaction://hlinksldjump"/>
              </a:rPr>
              <a:t>Zum Login am PC</a:t>
            </a:r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3DB9DD1-B987-4261-8DCF-0CA8E7E3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WebUntis am PC</a:t>
            </a:r>
          </a:p>
        </p:txBody>
      </p:sp>
    </p:spTree>
    <p:extLst>
      <p:ext uri="{BB962C8B-B14F-4D97-AF65-F5344CB8AC3E}">
        <p14:creationId xmlns:p14="http://schemas.microsoft.com/office/powerpoint/2010/main" val="28096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6B88D1-0F0D-4C60-B95C-798410F5790F}" type="datetime1">
              <a:rPr lang="de-AT" smtClean="0"/>
              <a:t>09.11.20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13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073" y="1561871"/>
            <a:ext cx="2467198" cy="4649341"/>
          </a:xfrm>
          <a:prstGeom prst="rect">
            <a:avLst/>
          </a:prstGeom>
        </p:spPr>
      </p:pic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1F73079A-0CE0-468C-904B-3F479AA9C92B}"/>
              </a:ext>
            </a:extLst>
          </p:cNvPr>
          <p:cNvSpPr txBox="1">
            <a:spLocks/>
          </p:cNvSpPr>
          <p:nvPr/>
        </p:nvSpPr>
        <p:spPr>
          <a:xfrm>
            <a:off x="609601" y="1458685"/>
            <a:ext cx="3974232" cy="47525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So ähnlich </a:t>
            </a:r>
          </a:p>
          <a:p>
            <a:r>
              <a:rPr lang="de-AT" dirty="0"/>
              <a:t>kann es jetzt bei euch </a:t>
            </a:r>
          </a:p>
          <a:p>
            <a:r>
              <a:rPr lang="de-AT" dirty="0"/>
              <a:t>am Mobiltelefon aussehen: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4456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E1C7FC-98E3-4256-9303-2314E8F7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86BC-6939-4B75-8076-DD7A0BD080A2}" type="datetime1">
              <a:rPr lang="de-AT" smtClean="0"/>
              <a:t>09.11.20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02EA82-25A7-4F1C-810F-7C3B496E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B96615-5BD9-499A-B58C-32813544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2</a:t>
            </a:fld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13F30D-7537-46E1-A025-63ACD997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Inhalt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47C9EC-A21B-4916-B24B-30BBC2728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1729543"/>
            <a:ext cx="8382727" cy="4718713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E82774A-F775-41D6-AA39-D96A279A9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556793"/>
            <a:ext cx="11521279" cy="2592288"/>
          </a:xfrm>
        </p:spPr>
        <p:txBody>
          <a:bodyPr anchor="ctr"/>
          <a:lstStyle/>
          <a:p>
            <a:r>
              <a:rPr lang="de-AT" sz="3200" b="1" dirty="0"/>
              <a:t>Digitaler Stundenplan WebUntis – Vorstellung</a:t>
            </a:r>
          </a:p>
          <a:p>
            <a:pPr lvl="1"/>
            <a:r>
              <a:rPr lang="de-AT" b="1" dirty="0"/>
              <a:t>Einstieg in WebUntis</a:t>
            </a:r>
          </a:p>
          <a:p>
            <a:pPr lvl="2"/>
            <a:r>
              <a:rPr lang="de-AT" b="1" dirty="0">
                <a:hlinkClick r:id="rId3" action="ppaction://hlinksldjump"/>
              </a:rPr>
              <a:t>WebUntis am PC</a:t>
            </a:r>
            <a:endParaRPr lang="de-AT" b="1" dirty="0"/>
          </a:p>
          <a:p>
            <a:pPr lvl="2"/>
            <a:r>
              <a:rPr lang="de-AT" b="1" dirty="0">
                <a:hlinkClick r:id="rId4" action="ppaction://hlinksldjump"/>
              </a:rPr>
              <a:t>WebUntis am Smartphone </a:t>
            </a:r>
            <a:r>
              <a:rPr lang="de-AT" b="1" dirty="0"/>
              <a:t>– UntisMobile</a:t>
            </a:r>
          </a:p>
          <a:p>
            <a:pPr lvl="1"/>
            <a:r>
              <a:rPr lang="de-AT" b="1" dirty="0"/>
              <a:t>Erklärungen zu WebUntis</a:t>
            </a:r>
          </a:p>
        </p:txBody>
      </p:sp>
    </p:spTree>
    <p:extLst>
      <p:ext uri="{BB962C8B-B14F-4D97-AF65-F5344CB8AC3E}">
        <p14:creationId xmlns:p14="http://schemas.microsoft.com/office/powerpoint/2010/main" val="337590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, Uhr enthält.&#10;&#10;Automatisch generierte Beschreibung">
            <a:extLst>
              <a:ext uri="{FF2B5EF4-FFF2-40B4-BE49-F238E27FC236}">
                <a16:creationId xmlns:a16="http://schemas.microsoft.com/office/drawing/2014/main" id="{D6CC0EB6-4BC8-46AC-96AC-862821EDF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39" y="3261319"/>
            <a:ext cx="3048000" cy="30480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CBF73E4-1C3C-4C87-9986-B0FFDEAD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86BC-6939-4B75-8076-DD7A0BD080A2}" type="datetime1">
              <a:rPr lang="de-AT" smtClean="0"/>
              <a:t>09.11.20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424189-75A9-4D7E-BF10-C42D961C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72D400-AB23-43F3-BA7F-3DC86D36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3</a:t>
            </a:fld>
            <a:endParaRPr lang="de-AT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D22B691-34AF-4129-BB8A-364E288CC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de-AT" dirty="0"/>
              <a:t>An der BS Bau verwenden wir einen </a:t>
            </a:r>
            <a:r>
              <a:rPr lang="de-AT" b="1" dirty="0"/>
              <a:t>digitalen Stundenplan</a:t>
            </a:r>
            <a:r>
              <a:rPr lang="de-AT" dirty="0"/>
              <a:t>, </a:t>
            </a:r>
            <a:br>
              <a:rPr lang="de-AT" dirty="0"/>
            </a:br>
            <a:r>
              <a:rPr lang="de-AT" dirty="0"/>
              <a:t>genannt WebUntis.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Schülerinnen und Schüler können auf WebUntis bzw. </a:t>
            </a:r>
            <a:br>
              <a:rPr lang="de-AT" dirty="0"/>
            </a:br>
            <a:r>
              <a:rPr lang="de-AT" dirty="0"/>
              <a:t>mit Hilfe der App (</a:t>
            </a:r>
            <a:r>
              <a:rPr lang="de-AT" dirty="0" err="1"/>
              <a:t>UntisMobile</a:t>
            </a:r>
            <a:r>
              <a:rPr lang="de-AT" dirty="0"/>
              <a:t>) ihren </a:t>
            </a:r>
          </a:p>
          <a:p>
            <a:r>
              <a:rPr lang="de-AT" dirty="0"/>
              <a:t>Klassenstundenplan inklusive </a:t>
            </a:r>
            <a:r>
              <a:rPr lang="de-AT" dirty="0" err="1"/>
              <a:t>Supplierungen</a:t>
            </a:r>
            <a:r>
              <a:rPr lang="de-AT" dirty="0"/>
              <a:t>, </a:t>
            </a:r>
          </a:p>
          <a:p>
            <a:r>
              <a:rPr lang="de-AT" dirty="0"/>
              <a:t>den eingetragenen Lehrstoff ihrer Unterrichtsstunden, </a:t>
            </a:r>
          </a:p>
          <a:p>
            <a:r>
              <a:rPr lang="de-AT" dirty="0"/>
              <a:t>ihre Aufgaben und </a:t>
            </a:r>
          </a:p>
          <a:p>
            <a:r>
              <a:rPr lang="de-AT" dirty="0"/>
              <a:t>die eigenen Fehlstunden einsehen. 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5EB07CF-EE8F-4610-A4F2-F65410CC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WebUntis - Erklärung</a:t>
            </a:r>
          </a:p>
        </p:txBody>
      </p:sp>
    </p:spTree>
    <p:extLst>
      <p:ext uri="{BB962C8B-B14F-4D97-AF65-F5344CB8AC3E}">
        <p14:creationId xmlns:p14="http://schemas.microsoft.com/office/powerpoint/2010/main" val="56508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3E7B5AE-E3B1-48A2-BE15-BEF67ABC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86BC-6939-4B75-8076-DD7A0BD080A2}" type="datetime1">
              <a:rPr lang="de-AT" smtClean="0"/>
              <a:t>09.11.20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981C95-F59F-449A-9B15-09E8D32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53A039-E65B-41FC-8DC5-6FB4B1F3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4</a:t>
            </a:fld>
            <a:endParaRPr lang="de-AT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499B833-FB42-447E-B7F2-0863DFC93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de-AT" dirty="0"/>
              <a:t>Der Zugang zu WebUntis erfolgt am leichtesten über die Schulhomepage </a:t>
            </a:r>
            <a:r>
              <a:rPr lang="de-AT" u="sng" dirty="0">
                <a:hlinkClick r:id="rId2"/>
              </a:rPr>
              <a:t>www.bsbau.at</a:t>
            </a:r>
            <a:r>
              <a:rPr lang="de-AT" dirty="0"/>
              <a:t> </a:t>
            </a:r>
          </a:p>
          <a:p>
            <a:pPr marL="0" indent="0">
              <a:buNone/>
            </a:pPr>
            <a:r>
              <a:rPr lang="de-AT" dirty="0"/>
              <a:t>–&gt; der Reiter „WebUntis“ – führt zur Startseite von WebUntis. </a:t>
            </a:r>
          </a:p>
          <a:p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0155C88-CAD0-44B5-839F-AAB71AB7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WebUntis am PC</a:t>
            </a:r>
          </a:p>
        </p:txBody>
      </p:sp>
      <p:pic>
        <p:nvPicPr>
          <p:cNvPr id="8" name="Grafik 7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FCCF3CBE-CF22-4834-AEF0-85F396661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4427924"/>
            <a:ext cx="1950864" cy="19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7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495129-8740-47C1-B829-0F358284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86BC-6939-4B75-8076-DD7A0BD080A2}" type="datetime1">
              <a:rPr lang="de-AT" smtClean="0"/>
              <a:t>09.11.20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4A5B911-A295-4B25-AD8F-8FFB4803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74E378-C270-4E68-93A9-639FF20D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5</a:t>
            </a:fld>
            <a:endParaRPr lang="de-AT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D464338-C258-425D-A854-C59F8045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WebUntis am PC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0EBF1D2-ACB4-4988-A3F9-14C4BF285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667" b="76382"/>
          <a:stretch/>
        </p:blipFill>
        <p:spPr>
          <a:xfrm>
            <a:off x="429132" y="2458323"/>
            <a:ext cx="11333735" cy="3024336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F39F2FB-8801-47BA-B1D4-E4B1FDCD1315}"/>
              </a:ext>
            </a:extLst>
          </p:cNvPr>
          <p:cNvSpPr/>
          <p:nvPr/>
        </p:nvSpPr>
        <p:spPr>
          <a:xfrm>
            <a:off x="3143672" y="3284984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04212FAB-CF58-4432-8C93-584C2A29FAC9}"/>
              </a:ext>
            </a:extLst>
          </p:cNvPr>
          <p:cNvSpPr/>
          <p:nvPr/>
        </p:nvSpPr>
        <p:spPr>
          <a:xfrm rot="8860158">
            <a:off x="4041868" y="2872729"/>
            <a:ext cx="80214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749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195262FC-AAE1-402C-899E-6DC621E0D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4" t="21761" r="66537" b="46994"/>
          <a:stretch/>
        </p:blipFill>
        <p:spPr>
          <a:xfrm>
            <a:off x="309563" y="1415629"/>
            <a:ext cx="8928992" cy="504055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846C111-6CE5-41F8-9E6C-ABC10AF6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86BC-6939-4B75-8076-DD7A0BD080A2}" type="datetime1">
              <a:rPr lang="de-AT" smtClean="0"/>
              <a:t>09.11.20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33A126-86FD-4D70-A19F-641E5BDE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4509FC-7B62-431F-87C4-B167139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6</a:t>
            </a:fld>
            <a:endParaRPr lang="de-AT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5EA9C30-91C5-4134-9296-C944B810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WebUntis am PC</a:t>
            </a:r>
          </a:p>
        </p:txBody>
      </p:sp>
    </p:spTree>
    <p:extLst>
      <p:ext uri="{BB962C8B-B14F-4D97-AF65-F5344CB8AC3E}">
        <p14:creationId xmlns:p14="http://schemas.microsoft.com/office/powerpoint/2010/main" val="384385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C7EC23-078D-4206-8550-E2E55AA3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86BC-6939-4B75-8076-DD7A0BD080A2}" type="datetime1">
              <a:rPr lang="de-AT" smtClean="0"/>
              <a:t>09.11.20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74D1F5-FFF4-4D1F-8621-1CB39020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0DEADE-D3B7-4224-BA55-4062570C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7</a:t>
            </a:fld>
            <a:endParaRPr lang="de-AT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29984C5-0FBD-4315-8B49-F908B40C9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dirty="0"/>
              <a:t>Der Benutzername besteht aus dem </a:t>
            </a:r>
            <a:br>
              <a:rPr lang="de-AT" dirty="0"/>
            </a:br>
            <a:r>
              <a:rPr lang="de-AT" dirty="0"/>
              <a:t>Familiennamen in Großbuchstaben max. 6 Buchstaben </a:t>
            </a:r>
            <a:br>
              <a:rPr lang="de-AT" dirty="0"/>
            </a:br>
            <a:r>
              <a:rPr lang="de-AT" dirty="0"/>
              <a:t>und den ersten 3 Buchstaben des Vornamens. 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Zum Beispiel: </a:t>
            </a:r>
          </a:p>
          <a:p>
            <a:pPr marL="0" indent="0">
              <a:buNone/>
            </a:pPr>
            <a:r>
              <a:rPr lang="de-AT" dirty="0"/>
              <a:t> </a:t>
            </a:r>
          </a:p>
          <a:p>
            <a:pPr marL="0" indent="0">
              <a:buNone/>
            </a:pPr>
            <a:r>
              <a:rPr lang="de-AT" dirty="0"/>
              <a:t>Benutzername für Herrn HOCHMEYER Philipp:	</a:t>
            </a:r>
            <a:r>
              <a:rPr lang="de-AT" b="1" dirty="0" err="1">
                <a:solidFill>
                  <a:srgbClr val="0070C0"/>
                </a:solidFill>
              </a:rPr>
              <a:t>HOCHMEPhi</a:t>
            </a:r>
            <a:r>
              <a:rPr lang="de-AT" dirty="0"/>
              <a:t> </a:t>
            </a:r>
          </a:p>
          <a:p>
            <a:pPr marL="0" indent="0">
              <a:buNone/>
            </a:pPr>
            <a:r>
              <a:rPr lang="de-AT" dirty="0"/>
              <a:t>Benutzername für Frau SCHINDLER Doris:			</a:t>
            </a:r>
            <a:r>
              <a:rPr lang="de-AT" b="1" dirty="0" err="1">
                <a:solidFill>
                  <a:srgbClr val="0070C0"/>
                </a:solidFill>
              </a:rPr>
              <a:t>SCHINDDor</a:t>
            </a:r>
            <a:r>
              <a:rPr lang="de-AT" dirty="0"/>
              <a:t> </a:t>
            </a:r>
          </a:p>
          <a:p>
            <a:pPr marL="0" indent="0">
              <a:buNone/>
            </a:pPr>
            <a:r>
              <a:rPr lang="de-AT" dirty="0"/>
              <a:t>(Umlaute wie </a:t>
            </a:r>
            <a:r>
              <a:rPr lang="de-AT" dirty="0" err="1"/>
              <a:t>ü</a:t>
            </a:r>
            <a:r>
              <a:rPr lang="de-AT" dirty="0"/>
              <a:t> werden zu </a:t>
            </a:r>
            <a:r>
              <a:rPr lang="de-AT" dirty="0" err="1"/>
              <a:t>ue</a:t>
            </a:r>
            <a:r>
              <a:rPr lang="de-AT" dirty="0"/>
              <a:t>, ö zu </a:t>
            </a:r>
            <a:r>
              <a:rPr lang="de-AT" dirty="0" err="1"/>
              <a:t>oe</a:t>
            </a:r>
            <a:r>
              <a:rPr lang="de-AT" dirty="0"/>
              <a:t>.)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77318B5-8F34-45ED-915E-6E5A6D51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WebUntis am PC</a:t>
            </a:r>
          </a:p>
        </p:txBody>
      </p:sp>
    </p:spTree>
    <p:extLst>
      <p:ext uri="{BB962C8B-B14F-4D97-AF65-F5344CB8AC3E}">
        <p14:creationId xmlns:p14="http://schemas.microsoft.com/office/powerpoint/2010/main" val="109011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6DBF977-8509-4669-92AD-AD5C4FB03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94" t="16790" r="62403" b="46310"/>
          <a:stretch/>
        </p:blipFill>
        <p:spPr>
          <a:xfrm>
            <a:off x="767408" y="1700807"/>
            <a:ext cx="4687721" cy="446449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2213F6-6946-4488-BE31-283FBE2E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86BC-6939-4B75-8076-DD7A0BD080A2}" type="datetime1">
              <a:rPr lang="de-AT" smtClean="0"/>
              <a:t>09.11.20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CA2EB3-F9F2-4E7B-8914-433CAE95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6E35E8-1738-4801-909D-E1C4B60D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8</a:t>
            </a:fld>
            <a:endParaRPr lang="de-AT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6A2B10B-D822-4E99-A549-11A6CA2F5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r">
              <a:buNone/>
            </a:pPr>
            <a:r>
              <a:rPr lang="de-AT" dirty="0"/>
              <a:t>Das Startpasswort lautet: </a:t>
            </a:r>
            <a:r>
              <a:rPr lang="de-AT" b="1" dirty="0" err="1">
                <a:solidFill>
                  <a:srgbClr val="0070C0"/>
                </a:solidFill>
              </a:rPr>
              <a:t>bsbau</a:t>
            </a:r>
            <a:r>
              <a:rPr lang="de-AT" dirty="0"/>
              <a:t> </a:t>
            </a:r>
          </a:p>
          <a:p>
            <a:pPr marL="0" indent="0" algn="r">
              <a:buNone/>
            </a:pPr>
            <a:r>
              <a:rPr lang="de-AT" dirty="0"/>
              <a:t>(Muss beim Ersteinstieg geändert werden.)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3DB9DD1-B987-4261-8DCF-0CA8E7E3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WebUntis am PC</a:t>
            </a:r>
          </a:p>
        </p:txBody>
      </p:sp>
    </p:spTree>
    <p:extLst>
      <p:ext uri="{BB962C8B-B14F-4D97-AF65-F5344CB8AC3E}">
        <p14:creationId xmlns:p14="http://schemas.microsoft.com/office/powerpoint/2010/main" val="372984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9FC992D-B54D-4EA1-9D0A-5D91E1DC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86BC-6939-4B75-8076-DD7A0BD080A2}" type="datetime1">
              <a:rPr lang="de-AT" smtClean="0"/>
              <a:t>09.11.20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3EF477-7A7C-425A-874A-9C2FA5C1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A. Rausch, R. Kurzweil, C. Höltl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1E1EE6-6429-4472-AA75-C10E47CC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477-A888-4FFA-BAF8-9DE434169AF7}" type="slidenum">
              <a:rPr lang="de-AT" smtClean="0"/>
              <a:t>9</a:t>
            </a:fld>
            <a:endParaRPr lang="de-AT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F73079A-0CE0-468C-904B-3F479AA9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5" y="1556792"/>
            <a:ext cx="11521279" cy="4752527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So ähnlich sollte es jetzt bei euch am Bildschirm aussehen: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F3CAA28-4FD1-4041-B815-732E0E88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WebUntis am PC</a:t>
            </a:r>
          </a:p>
        </p:txBody>
      </p:sp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200628"/>
            <a:ext cx="11031016" cy="42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3478"/>
      </p:ext>
    </p:extLst>
  </p:cSld>
  <p:clrMapOvr>
    <a:masterClrMapping/>
  </p:clrMapOvr>
</p:sld>
</file>

<file path=ppt/theme/theme1.xml><?xml version="1.0" encoding="utf-8"?>
<a:theme xmlns:a="http://schemas.openxmlformats.org/drawingml/2006/main" name="BSBA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BAU" id="{89D5C4B7-E19A-41CD-8A13-AFAFB140CAC7}" vid="{38D60A07-2D91-4291-A81C-F20155A5FE6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EE106C52CFCF547AF6D92D764B8690B" ma:contentTypeVersion="0" ma:contentTypeDescription="Ein neues Dokument erstellen." ma:contentTypeScope="" ma:versionID="cd1832649d36bab13885adec7e3d713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c96a1500b55a331f0d0926ba64a978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DEF81F-16C2-466F-8F95-575A6531AC1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10381F-A197-4010-BDC6-A53634E2ED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DA2B17-6E39-4637-9556-249F04C2E8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Macintosh PowerPoint</Application>
  <PresentationFormat>Breitbild</PresentationFormat>
  <Paragraphs>99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BSBAU</vt:lpstr>
      <vt:lpstr>Einstieg in die digitale Welt der BS Bau</vt:lpstr>
      <vt:lpstr>Inhalt</vt:lpstr>
      <vt:lpstr>WebUntis - Erklärung</vt:lpstr>
      <vt:lpstr>WebUntis am PC</vt:lpstr>
      <vt:lpstr>WebUntis am PC</vt:lpstr>
      <vt:lpstr>WebUntis am PC</vt:lpstr>
      <vt:lpstr>WebUntis am PC</vt:lpstr>
      <vt:lpstr>WebUntis am PC</vt:lpstr>
      <vt:lpstr>WebUntis am PC</vt:lpstr>
      <vt:lpstr>WebUntis am Smartphone</vt:lpstr>
      <vt:lpstr>WebUntis am Smartphone</vt:lpstr>
      <vt:lpstr>WebUntis am PC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Einstieg in die digitale Welt der BS Bau</dc:title>
  <dc:creator>Christian HÖLTL</dc:creator>
  <cp:lastModifiedBy>Dr. Jürgen Neckam</cp:lastModifiedBy>
  <cp:revision>38</cp:revision>
  <dcterms:created xsi:type="dcterms:W3CDTF">2020-06-23T11:48:54Z</dcterms:created>
  <dcterms:modified xsi:type="dcterms:W3CDTF">2020-11-09T15:59:15Z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0x0101002EE106C52CFCF547AF6D92D764B8690B</vt:lpwstr>
  </property>
</Properties>
</file>